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81FCA-8777-412A-8CA0-1BDA320DC4D2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BDD3E1-4B8A-4A5D-A2A3-0BBE3CD1BAE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3265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1610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2324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2873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0660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1258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2026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011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686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149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5363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3773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9045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935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3735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9152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6077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51651E-0C5E-4ED6-BC47-AD64C45F08EB}" type="datetimeFigureOut">
              <a:rPr lang="fi-FI" smtClean="0"/>
              <a:t>8.11.2023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FB22288-C1A4-4C2D-AAF0-E22C301A66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77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  <p:sldLayoutId id="2147483799" r:id="rId15"/>
    <p:sldLayoutId id="21474838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xmlns="" id="{51E4E324-B82E-45F9-98A1-59556325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12" y="797145"/>
            <a:ext cx="6788355" cy="563763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i="1" dirty="0">
                <a:solidFill>
                  <a:srgbClr val="002060"/>
                </a:solidFill>
              </a:rPr>
              <a:t>SUOMI 106 -ILLALLINEN 9.12.2023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xmlns="" id="{99FC4856-557C-4C75-805E-3958A91EE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2933" y="1812022"/>
            <a:ext cx="3847235" cy="43908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i-FI" sz="2500" b="1" i="1" dirty="0">
                <a:solidFill>
                  <a:srgbClr val="002060"/>
                </a:solidFill>
              </a:rPr>
              <a:t>Ohjelma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Tervetuliaisjuoma sisään tullessa klo 19 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Siirtyminen pöytiin vapaavalintaisessa järjestyksessä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Tervetuliaispuhe: Heikki Uusitalo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Pohjanmiehet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66FFFF"/>
                </a:solidFill>
              </a:rPr>
              <a:t>Alkuruoka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70C0"/>
                </a:solidFill>
              </a:rPr>
              <a:t>Pääruoka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Juhlapuhe: Rehtori Minna Martikainen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B0F0"/>
                </a:solidFill>
              </a:rPr>
              <a:t>Jälkiruoka</a:t>
            </a: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Kuula-opiston opiskelijat (esitys)</a:t>
            </a:r>
          </a:p>
          <a:p>
            <a:pPr marL="0" indent="0" algn="ctr">
              <a:buNone/>
            </a:pPr>
            <a:endParaRPr lang="fi-FI" sz="22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fi-FI" sz="2200" b="1" i="1" dirty="0">
                <a:solidFill>
                  <a:srgbClr val="002060"/>
                </a:solidFill>
              </a:rPr>
              <a:t>Kahvi avec ja vapaata seurustelua</a:t>
            </a:r>
          </a:p>
          <a:p>
            <a:pPr marL="0" indent="0">
              <a:buNone/>
            </a:pPr>
            <a:endParaRPr lang="fi-FI" sz="825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fi-FI" sz="1125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fi-FI" sz="1125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i-FI" sz="1600" b="1" i="1" dirty="0">
                <a:solidFill>
                  <a:srgbClr val="002060"/>
                </a:solidFill>
              </a:rPr>
              <a:t>Tumma puku ja kunniamerkit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14206F70-5024-4F63-B94E-DD63EAFCF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6912" y="1812022"/>
            <a:ext cx="3286769" cy="43908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i-FI" sz="2500" b="1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</a:t>
            </a:r>
          </a:p>
          <a:p>
            <a:pPr marL="0" indent="0" algn="ctr">
              <a:buNone/>
            </a:pPr>
            <a:r>
              <a:rPr lang="fi-FI" sz="1600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Tervetuliaisglögi</a:t>
            </a:r>
          </a:p>
          <a:p>
            <a:pPr marL="0" indent="0" algn="ctr">
              <a:buNone/>
            </a:pPr>
            <a:r>
              <a:rPr lang="fi-FI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KANTARELLIKEITTO (L, tilauksesta G) Paistettua rapeaa talon saaristolaisleipää</a:t>
            </a:r>
            <a:endParaRPr lang="fi-FI" i="1" dirty="0">
              <a:solidFill>
                <a:srgbClr val="0070C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fi-FI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MESTARIN HÄRKÄÄ Á LA CENTRAL Grillattua naudan ulkofileetä, kantarellikastiketta, maa-artisokkaa, paahdettua myskikurpitsaa ja </a:t>
            </a:r>
            <a:r>
              <a:rPr lang="fi-FI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gremolata</a:t>
            </a:r>
            <a:r>
              <a:rPr lang="fi-FI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perunaa (L, G)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i-FI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MANTELI FRANGIPANE LEIVOS </a:t>
            </a:r>
            <a:r>
              <a:rPr lang="fi-FI" i="1" dirty="0" err="1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Xante</a:t>
            </a:r>
            <a:r>
              <a:rPr lang="fi-FI" i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-liköörillä maustettua päärynää, suolakinuskia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i-FI" sz="20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TAI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i-FI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KONJAKKIGRAAVATTUA HÄRÄNSISÄFILEETÄ  </a:t>
            </a:r>
            <a:r>
              <a:rPr lang="fi-FI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Parmesan</a:t>
            </a:r>
            <a:r>
              <a:rPr lang="fi-FI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 juustoa, omenaa, piparjuurta, pinaattia ja kaprista (L, G)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i-FI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PAISTETTUA SIIKAA </a:t>
            </a:r>
            <a:r>
              <a:rPr lang="fi-FI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Pernod</a:t>
            </a:r>
            <a:r>
              <a:rPr lang="fi-FI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-rapukastiketta, juuresperunakakkua, paahdettua myskikurpitsaa, pinaattia ja purjoa (L, G)</a:t>
            </a:r>
            <a:endParaRPr lang="fi-FI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i-FI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</a:rPr>
              <a:t>BAILEYS CRÈME BRÛLÉE L, G Karhunvadelmaa</a:t>
            </a:r>
            <a:endParaRPr lang="fi-FI" i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endParaRPr lang="fi-FI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i-FI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Ruokajuomat ja kahvi avec kukin tilaa henkilökunnalta</a:t>
            </a:r>
          </a:p>
          <a:p>
            <a:pPr marL="0" indent="0" algn="ctr">
              <a:buNone/>
            </a:pPr>
            <a:r>
              <a:rPr lang="fi-FI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Maksu baarin kassalle poistuttaessa</a:t>
            </a:r>
          </a:p>
          <a:p>
            <a:pPr marL="0" indent="0" algn="ctr">
              <a:buNone/>
            </a:pPr>
            <a:endParaRPr lang="fi-FI" sz="105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fi-FI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xmlns="" id="{278BF884-2333-4EC5-9B25-9D8B281CA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04" y="547368"/>
            <a:ext cx="1259392" cy="106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776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xmlns="" id="{51E4E324-B82E-45F9-98A1-59556325F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6412" y="797145"/>
            <a:ext cx="6805133" cy="563763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i="1" dirty="0">
                <a:solidFill>
                  <a:srgbClr val="002060"/>
                </a:solidFill>
              </a:rPr>
              <a:t>SUOMI 106 -ILLALLINEN 9.12.2023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xmlns="" id="{99FC4856-557C-4C75-805E-3958A91EE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67294" y="1812022"/>
            <a:ext cx="3512874" cy="4498610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i-FI" sz="2800" b="1" i="1" dirty="0">
                <a:solidFill>
                  <a:srgbClr val="002060"/>
                </a:solidFill>
              </a:rPr>
              <a:t>Ohjelma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Tervetuliaisjuoma sisään tullessa klo 19 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Siirtyminen pöytiin vapaavalintaisessa järjestyksessä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Tervetuliaispuhe: Heikki Uusitalo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Pohjanmiehet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66FFFF"/>
                </a:solidFill>
              </a:rPr>
              <a:t>Alkuruoka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70C0"/>
                </a:solidFill>
              </a:rPr>
              <a:t>Pääruoka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Juhlapuhe: Rehtori Minna Martikainen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B0F0"/>
                </a:solidFill>
              </a:rPr>
              <a:t>Jälkiruoka</a:t>
            </a: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Kuula-opiston opiskelijat (esitys)</a:t>
            </a:r>
          </a:p>
          <a:p>
            <a:pPr marL="0" indent="0" algn="ctr">
              <a:buNone/>
            </a:pPr>
            <a:endParaRPr lang="fi-FI" sz="24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fi-FI" sz="2400" b="1" i="1" dirty="0">
                <a:solidFill>
                  <a:srgbClr val="002060"/>
                </a:solidFill>
              </a:rPr>
              <a:t>Kahvi avec ja vapaata seurustelua</a:t>
            </a:r>
          </a:p>
          <a:p>
            <a:pPr marL="0" indent="0" algn="ctr">
              <a:buNone/>
            </a:pPr>
            <a:endParaRPr lang="fi-FI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i-FI" sz="825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fi-FI" b="1" i="1" dirty="0">
                <a:solidFill>
                  <a:srgbClr val="002060"/>
                </a:solidFill>
              </a:rPr>
              <a:t>Tumma puku ja kunniamerkit</a:t>
            </a:r>
          </a:p>
          <a:p>
            <a:pPr marL="0" indent="0">
              <a:buNone/>
            </a:pPr>
            <a:endParaRPr lang="fi-FI" sz="825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fi-FI" sz="1125" b="1" i="1" dirty="0">
              <a:solidFill>
                <a:srgbClr val="002060"/>
              </a:solidFill>
            </a:endParaRP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xmlns="" id="{14206F70-5024-4F63-B94E-DD63EAFCF4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6912" y="1812022"/>
            <a:ext cx="3286769" cy="439087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fi-FI" sz="2500" b="1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VEGEMENU</a:t>
            </a:r>
          </a:p>
          <a:p>
            <a:pPr marL="0" indent="0" algn="ctr">
              <a:buNone/>
            </a:pPr>
            <a:r>
              <a:rPr lang="fi-FI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Tervetuliaisglögi</a:t>
            </a:r>
          </a:p>
          <a:p>
            <a:pPr marL="0" indent="0" algn="ctr">
              <a:buNone/>
            </a:pPr>
            <a:r>
              <a:rPr lang="fi-FI" b="0" i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Punajuuritartar, omenaa, piparjuurta, kapriksia, viikuna-balsamicoa ja </a:t>
            </a:r>
            <a:r>
              <a:rPr lang="fi-FI" b="0" i="1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sinappifrillyä</a:t>
            </a:r>
            <a:r>
              <a:rPr lang="fi-FI" b="0" i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(L, G)</a:t>
            </a:r>
          </a:p>
          <a:p>
            <a:pPr marL="0" indent="0" algn="ctr">
              <a:buNone/>
            </a:pPr>
            <a:endParaRPr lang="fi-FI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fi-FI" b="0" i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Munakoiso-</a:t>
            </a:r>
            <a:r>
              <a:rPr lang="fi-FI" b="0" i="1" dirty="0" err="1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chevre</a:t>
            </a:r>
            <a:r>
              <a:rPr lang="fi-FI" b="0" i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tournedos, paahdettua myskikurpitsaa, maa-artisokkaa, lehtikaalia ja punaherukkaa </a:t>
            </a:r>
            <a:r>
              <a:rPr lang="fi-FI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(L, G)</a:t>
            </a:r>
          </a:p>
          <a:p>
            <a:pPr marL="0" indent="0" algn="ctr">
              <a:lnSpc>
                <a:spcPct val="110000"/>
              </a:lnSpc>
              <a:buNone/>
            </a:pPr>
            <a:endParaRPr lang="fi-FI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fi-FI" b="0" i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Centralin suklaatiramisu </a:t>
            </a:r>
            <a:r>
              <a:rPr lang="fi-FI" i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(L, G) </a:t>
            </a:r>
          </a:p>
          <a:p>
            <a:pPr marL="0" indent="0" algn="ctr">
              <a:buNone/>
            </a:pPr>
            <a:endParaRPr lang="fi-FI" sz="1300" i="1" dirty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3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3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3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30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fi-FI" sz="16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fi-FI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Ruokajuomat ja kahvi avec kukin tilaa henkilökunnalta</a:t>
            </a:r>
          </a:p>
          <a:p>
            <a:pPr marL="0" indent="0" algn="ctr">
              <a:buNone/>
            </a:pPr>
            <a:r>
              <a:rPr lang="fi-FI" sz="16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Maksu baarin kassalle poistuttaessa</a:t>
            </a:r>
          </a:p>
          <a:p>
            <a:pPr marL="0" indent="0" algn="ctr">
              <a:buNone/>
            </a:pPr>
            <a:endParaRPr lang="fi-FI" sz="1050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" indent="0">
              <a:buNone/>
            </a:pPr>
            <a:endParaRPr lang="fi-FI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xmlns="" id="{278BF884-2333-4EC5-9B25-9D8B281CA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504" y="547368"/>
            <a:ext cx="1259392" cy="106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13951"/>
      </p:ext>
    </p:extLst>
  </p:cSld>
  <p:clrMapOvr>
    <a:masterClrMapping/>
  </p:clrMapOvr>
</p:sld>
</file>

<file path=ppt/theme/theme1.xml><?xml version="1.0" encoding="utf-8"?>
<a:theme xmlns:a="http://schemas.openxmlformats.org/drawingml/2006/main" name="Kuiskaus">
  <a:themeElements>
    <a:clrScheme name="Kuiskaus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Kuiskaus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uiskaus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268</TotalTime>
  <Words>154</Words>
  <Application>Microsoft Office PowerPoint</Application>
  <PresentationFormat>Näytössä katseltava diaesitys (4:3)</PresentationFormat>
  <Paragraphs>63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Kuiskaus</vt:lpstr>
      <vt:lpstr>SUOMI 106 -ILLALLINEN 9.12.2023</vt:lpstr>
      <vt:lpstr>SUOMI 106 -ILLALLINEN 9.12.2023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104 ILLALLINEN 4.12.2021</dc:title>
  <dc:creator>Markku Rautonen</dc:creator>
  <cp:lastModifiedBy>Microsoft-tili</cp:lastModifiedBy>
  <cp:revision>21</cp:revision>
  <cp:lastPrinted>2021-12-03T12:11:32Z</cp:lastPrinted>
  <dcterms:created xsi:type="dcterms:W3CDTF">2021-11-23T14:45:21Z</dcterms:created>
  <dcterms:modified xsi:type="dcterms:W3CDTF">2023-11-08T11:07:15Z</dcterms:modified>
</cp:coreProperties>
</file>